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45" r:id="rId2"/>
    <p:sldId id="445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9437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18-3-2020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3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Water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80709"/>
            <a:ext cx="3312369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Herhaling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2" name="Picture 4" descr="Afbeeldingsresultaat voor turkse koff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92" r="15678"/>
          <a:stretch/>
        </p:blipFill>
        <p:spPr bwMode="auto">
          <a:xfrm>
            <a:off x="5004046" y="2439977"/>
            <a:ext cx="2376265" cy="3456000"/>
          </a:xfrm>
          <a:prstGeom prst="rect">
            <a:avLst/>
          </a:prstGeom>
          <a:noFill/>
          <a:ln w="1905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222" r="18393"/>
          <a:stretch/>
        </p:blipFill>
        <p:spPr>
          <a:xfrm>
            <a:off x="-2474" y="2439977"/>
            <a:ext cx="1622146" cy="3456000"/>
          </a:xfrm>
          <a:prstGeom prst="rect">
            <a:avLst/>
          </a:prstGeom>
          <a:ln w="19050">
            <a:noFill/>
          </a:ln>
        </p:spPr>
      </p:pic>
      <p:pic>
        <p:nvPicPr>
          <p:cNvPr id="15" name="Picture 2" descr="Afbeeldingsresultaat voor zeezou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32" t="25369" r="34000" b="9322"/>
          <a:stretch/>
        </p:blipFill>
        <p:spPr bwMode="auto">
          <a:xfrm>
            <a:off x="7452320" y="2439977"/>
            <a:ext cx="1691680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Herhaling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Neem van alle gemaakte paragrafen van hoofdstuk 3 ‘Water’ de theorie nog eens door</a:t>
            </a:r>
          </a:p>
          <a:p>
            <a:pPr lvl="3"/>
            <a:endParaRPr lang="nl-NL" dirty="0"/>
          </a:p>
          <a:p>
            <a:r>
              <a:rPr lang="nl-NL" dirty="0"/>
              <a:t>Ben je klaar voor de test?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Maak de digitale oefening op de Wikiwijs-pagina van </a:t>
            </a:r>
            <a:r>
              <a:rPr lang="nl-NL" smtClean="0">
                <a:sym typeface="Wingdings" panose="05000000000000000000" pitchFamily="2" charset="2"/>
              </a:rPr>
              <a:t>NaSk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52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6348</TotalTime>
  <Words>83</Words>
  <Application>Microsoft Office PowerPoint</Application>
  <PresentationFormat>Diavoorstelling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3 Water</vt:lpstr>
      <vt:lpstr>Herhaling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390</cp:revision>
  <cp:lastPrinted>2015-01-10T16:11:12Z</cp:lastPrinted>
  <dcterms:created xsi:type="dcterms:W3CDTF">2014-09-23T08:37:22Z</dcterms:created>
  <dcterms:modified xsi:type="dcterms:W3CDTF">2020-03-18T13:13:28Z</dcterms:modified>
</cp:coreProperties>
</file>